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28800425" cy="431990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A51C5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61" autoAdjust="0"/>
    <p:restoredTop sz="94660"/>
  </p:normalViewPr>
  <p:slideViewPr>
    <p:cSldViewPr snapToGrid="0" showGuides="1">
      <p:cViewPr>
        <p:scale>
          <a:sx n="20" d="100"/>
          <a:sy n="20" d="100"/>
        </p:scale>
        <p:origin x="3368" y="296"/>
      </p:cViewPr>
      <p:guideLst>
        <p:guide orient="horz" pos="13828"/>
        <p:guide pos="907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831923" y="5760252"/>
            <a:ext cx="23148628" cy="16192203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18895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831923" y="22428695"/>
            <a:ext cx="23148628" cy="9275365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7560" spc="200"/>
            </a:lvl1pPr>
            <a:lvl2pPr marL="1440180" indent="0" algn="ctr">
              <a:buNone/>
              <a:defRPr sz="6300"/>
            </a:lvl2pPr>
            <a:lvl3pPr marL="2880360" indent="0" algn="ctr">
              <a:buNone/>
              <a:defRPr sz="5670"/>
            </a:lvl3pPr>
            <a:lvl4pPr marL="4320540" indent="0" algn="ctr">
              <a:buNone/>
              <a:defRPr sz="5040"/>
            </a:lvl4pPr>
            <a:lvl5pPr marL="5759450" indent="0" algn="ctr">
              <a:buNone/>
              <a:defRPr sz="5040"/>
            </a:lvl5pPr>
            <a:lvl6pPr marL="7199630" indent="0" algn="ctr">
              <a:buNone/>
              <a:defRPr sz="5040"/>
            </a:lvl6pPr>
            <a:lvl7pPr marL="8639810" indent="0" algn="ctr">
              <a:buNone/>
              <a:defRPr sz="5040"/>
            </a:lvl7pPr>
            <a:lvl8pPr marL="10079990" indent="0" algn="ctr">
              <a:buNone/>
              <a:defRPr sz="5040"/>
            </a:lvl8pPr>
            <a:lvl9pPr marL="11520170" indent="0" algn="ctr">
              <a:buNone/>
              <a:defRPr sz="504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437222" y="4875803"/>
            <a:ext cx="25921022" cy="3453883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2831923" y="15647926"/>
            <a:ext cx="23148628" cy="6417918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18895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2831923" y="22428695"/>
            <a:ext cx="23148628" cy="2970837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756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437222" y="3832608"/>
            <a:ext cx="25912517" cy="444491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437222" y="9388756"/>
            <a:ext cx="25912517" cy="29980522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702862" y="24242947"/>
            <a:ext cx="18352220" cy="4830448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3855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702862" y="29073395"/>
            <a:ext cx="18352220" cy="5465435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567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44018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5945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19963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3981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7999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17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437222" y="3832608"/>
            <a:ext cx="25912517" cy="444491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1437222" y="9456791"/>
            <a:ext cx="12229144" cy="29912486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5146108" y="9456791"/>
            <a:ext cx="12229144" cy="29912486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437222" y="3832608"/>
            <a:ext cx="25912517" cy="444491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437222" y="9003228"/>
            <a:ext cx="12620340" cy="2403883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63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59450" indent="0">
              <a:buNone/>
              <a:defRPr sz="5040" b="1"/>
            </a:lvl5pPr>
            <a:lvl6pPr marL="7199630" indent="0">
              <a:buNone/>
              <a:defRPr sz="5040" b="1"/>
            </a:lvl6pPr>
            <a:lvl7pPr marL="8639810" indent="0">
              <a:buNone/>
              <a:defRPr sz="5040" b="1"/>
            </a:lvl7pPr>
            <a:lvl8pPr marL="10079990" indent="0">
              <a:buNone/>
              <a:defRPr sz="5040" b="1"/>
            </a:lvl8pPr>
            <a:lvl9pPr marL="11520170" indent="0">
              <a:buNone/>
              <a:defRPr sz="504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437222" y="11679249"/>
            <a:ext cx="12620340" cy="27690027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14730699" y="8956164"/>
            <a:ext cx="12620340" cy="2403883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63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59450" indent="0">
              <a:buNone/>
              <a:defRPr sz="5040" b="1"/>
            </a:lvl5pPr>
            <a:lvl6pPr marL="7199630" indent="0">
              <a:buNone/>
              <a:defRPr sz="5040" b="1"/>
            </a:lvl6pPr>
            <a:lvl7pPr marL="8639810" indent="0">
              <a:buNone/>
              <a:defRPr sz="5040" b="1"/>
            </a:lvl7pPr>
            <a:lvl8pPr marL="10079990" indent="0">
              <a:buNone/>
              <a:defRPr sz="5040" b="1"/>
            </a:lvl8pPr>
            <a:lvl9pPr marL="11520170" indent="0">
              <a:buNone/>
              <a:defRPr sz="504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14730699" y="11679249"/>
            <a:ext cx="12620340" cy="27690027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437222" y="3832608"/>
            <a:ext cx="25912517" cy="444491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437222" y="9796964"/>
            <a:ext cx="12362087" cy="29028039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504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5001535" y="9796964"/>
            <a:ext cx="12348202" cy="29028039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504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24177645" y="5760252"/>
            <a:ext cx="2466239" cy="31681383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8815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2160085" y="5760252"/>
            <a:ext cx="21660381" cy="31681383"/>
          </a:xfrm>
        </p:spPr>
        <p:txBody>
          <a:bodyPr vert="eaVert" lIns="46800" tIns="46800" rIns="46800" bIns="46800"/>
          <a:lstStyle>
            <a:lvl1pPr marL="720090" indent="-720090">
              <a:spcAft>
                <a:spcPts val="1000"/>
              </a:spcAft>
              <a:defRPr spc="300"/>
            </a:lvl1pPr>
            <a:lvl2pPr marL="2160270" indent="-720090">
              <a:defRPr spc="300"/>
            </a:lvl2pPr>
            <a:lvl3pPr marL="3600450" indent="-720090">
              <a:defRPr spc="300"/>
            </a:lvl3pPr>
            <a:lvl4pPr marL="5040630" indent="-720090">
              <a:defRPr spc="300"/>
            </a:lvl4pPr>
            <a:lvl5pPr marL="6479540" indent="-72009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437222" y="3832608"/>
            <a:ext cx="25912517" cy="4444918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1437222" y="9388756"/>
            <a:ext cx="25912517" cy="29980522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1445726" y="39777485"/>
            <a:ext cx="6378204" cy="1995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14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9723217" y="39777485"/>
            <a:ext cx="9354700" cy="1995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14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20971535" y="39777485"/>
            <a:ext cx="6378204" cy="1995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314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880360" rtl="0" eaLnBrk="1" fontAlgn="auto" latinLnBrk="0" hangingPunct="1">
        <a:lnSpc>
          <a:spcPct val="100000"/>
        </a:lnSpc>
        <a:spcBef>
          <a:spcPct val="0"/>
        </a:spcBef>
        <a:buNone/>
        <a:defRPr sz="1134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720090" indent="-720090" algn="l" defTabSz="2880360" rtl="0" eaLnBrk="1" fontAlgn="auto" latinLnBrk="0" hangingPunct="1">
        <a:lnSpc>
          <a:spcPct val="130000"/>
        </a:lnSpc>
        <a:spcBef>
          <a:spcPct val="1000"/>
        </a:spcBef>
        <a:spcAft>
          <a:spcPts val="1000"/>
        </a:spcAft>
        <a:buFont typeface="Arial" panose="020B0604020202020204" pitchFamily="34" charset="0"/>
        <a:buChar char="●"/>
        <a:defRPr sz="56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2160270" indent="-720090" algn="l" defTabSz="2880360" rtl="0" eaLnBrk="1" fontAlgn="auto" latinLnBrk="0" hangingPunct="1">
        <a:lnSpc>
          <a:spcPct val="120000"/>
        </a:lnSpc>
        <a:spcBef>
          <a:spcPct val="1000"/>
        </a:spcBef>
        <a:spcAft>
          <a:spcPts val="600"/>
        </a:spcAft>
        <a:buFont typeface="Arial" panose="020B0604020202020204" pitchFamily="34" charset="0"/>
        <a:buChar char="●"/>
        <a:tabLst>
          <a:tab pos="5069840" algn="l"/>
          <a:tab pos="5069840" algn="l"/>
          <a:tab pos="5069840" algn="l"/>
          <a:tab pos="5069840" algn="l"/>
        </a:tabLst>
        <a:defRPr sz="504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3600450" indent="-720090" algn="l" defTabSz="2880360" rtl="0" eaLnBrk="1" fontAlgn="auto" latinLnBrk="0" hangingPunct="1">
        <a:lnSpc>
          <a:spcPct val="120000"/>
        </a:lnSpc>
        <a:spcBef>
          <a:spcPct val="1000"/>
        </a:spcBef>
        <a:spcAft>
          <a:spcPts val="600"/>
        </a:spcAft>
        <a:buFont typeface="Arial" panose="020B0604020202020204" pitchFamily="34" charset="0"/>
        <a:buChar char="●"/>
        <a:defRPr sz="504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5040630" indent="-720090" algn="l" defTabSz="2880360" rtl="0" eaLnBrk="1" fontAlgn="auto" latinLnBrk="0" hangingPunct="1">
        <a:lnSpc>
          <a:spcPct val="120000"/>
        </a:lnSpc>
        <a:spcBef>
          <a:spcPct val="1000"/>
        </a:spcBef>
        <a:spcAft>
          <a:spcPts val="300"/>
        </a:spcAft>
        <a:buFont typeface="Wingdings" panose="05000000000000000000" charset="0"/>
        <a:buChar char=""/>
        <a:defRPr sz="441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6479540" indent="-720090" algn="l" defTabSz="2880360" rtl="0" eaLnBrk="1" fontAlgn="auto" latinLnBrk="0" hangingPunct="1">
        <a:lnSpc>
          <a:spcPct val="120000"/>
        </a:lnSpc>
        <a:spcBef>
          <a:spcPct val="1000"/>
        </a:spcBef>
        <a:spcAft>
          <a:spcPts val="300"/>
        </a:spcAft>
        <a:buFont typeface="Arial" panose="020B0604020202020204" pitchFamily="34" charset="0"/>
        <a:buChar char="•"/>
        <a:defRPr sz="441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7919720" indent="-720090" algn="l" defTabSz="288036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9359900" indent="-720090" algn="l" defTabSz="288036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800080" indent="-720090" algn="l" defTabSz="288036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2240260" indent="-720090" algn="l" defTabSz="2880360" rtl="0" eaLnBrk="1" latinLnBrk="0" hangingPunct="1">
        <a:lnSpc>
          <a:spcPct val="90000"/>
        </a:lnSpc>
        <a:spcBef>
          <a:spcPts val="1580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575945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19963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863981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07999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152017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0.xml"/><Relationship Id="rId8" Type="http://schemas.openxmlformats.org/officeDocument/2006/relationships/tags" Target="../tags/tag69.xml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6" Type="http://schemas.openxmlformats.org/officeDocument/2006/relationships/slideLayout" Target="../slideLayouts/slideLayout1.xml"/><Relationship Id="rId15" Type="http://schemas.openxmlformats.org/officeDocument/2006/relationships/tags" Target="../tags/tag74.xml"/><Relationship Id="rId14" Type="http://schemas.openxmlformats.org/officeDocument/2006/relationships/image" Target="../media/image2.jpeg"/><Relationship Id="rId13" Type="http://schemas.openxmlformats.org/officeDocument/2006/relationships/image" Target="../media/image1.jpeg"/><Relationship Id="rId12" Type="http://schemas.openxmlformats.org/officeDocument/2006/relationships/tags" Target="../tags/tag73.xml"/><Relationship Id="rId11" Type="http://schemas.openxmlformats.org/officeDocument/2006/relationships/tags" Target="../tags/tag72.xml"/><Relationship Id="rId10" Type="http://schemas.openxmlformats.org/officeDocument/2006/relationships/tags" Target="../tags/tag71.xml"/><Relationship Id="rId1" Type="http://schemas.openxmlformats.org/officeDocument/2006/relationships/tags" Target="../tags/tag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>
            <p:custDataLst>
              <p:tags r:id="rId1"/>
            </p:custDataLst>
          </p:nvPr>
        </p:nvSpPr>
        <p:spPr>
          <a:xfrm>
            <a:off x="180340" y="4545965"/>
            <a:ext cx="28439745" cy="38489255"/>
          </a:xfrm>
          <a:prstGeom prst="roundRect">
            <a:avLst>
              <a:gd name="adj" fmla="val 801"/>
            </a:avLst>
          </a:prstGeom>
          <a:noFill/>
          <a:ln w="28575">
            <a:solidFill>
              <a:srgbClr val="1C54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405"/>
          </a:p>
        </p:txBody>
      </p:sp>
      <p:sp>
        <p:nvSpPr>
          <p:cNvPr id="14" name="对角圆角矩形 13"/>
          <p:cNvSpPr/>
          <p:nvPr>
            <p:custDataLst>
              <p:tags r:id="rId2"/>
            </p:custDataLst>
          </p:nvPr>
        </p:nvSpPr>
        <p:spPr>
          <a:xfrm>
            <a:off x="117180" y="4518279"/>
            <a:ext cx="5212753" cy="855986"/>
          </a:xfrm>
          <a:prstGeom prst="round2DiagRect">
            <a:avLst/>
          </a:prstGeom>
          <a:solidFill>
            <a:srgbClr val="1A51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405"/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180457" y="4545954"/>
            <a:ext cx="4809182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>
                <a:solidFill>
                  <a:schemeClr val="bg1"/>
                </a:solidFill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</a:rPr>
              <a:t>N</a:t>
            </a:r>
            <a:r>
              <a:rPr lang="zh-CN" altLang="en-US" sz="4800">
                <a:solidFill>
                  <a:schemeClr val="bg1"/>
                </a:solidFill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</a:rPr>
              <a:t>umber：</a:t>
            </a:r>
            <a:r>
              <a:rPr lang="en-US" altLang="zh-CN" sz="4800">
                <a:solidFill>
                  <a:schemeClr val="bg1"/>
                </a:solidFill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</a:rPr>
              <a:t>0000</a:t>
            </a:r>
            <a:endParaRPr lang="en-US" altLang="zh-CN" sz="4800">
              <a:solidFill>
                <a:schemeClr val="bg1"/>
              </a:solidFill>
              <a:latin typeface="思源黑体 CN Medium" panose="020B0600000000000000" charset="-122"/>
              <a:ea typeface="思源黑体 CN Medium" panose="020B0600000000000000" charset="-122"/>
              <a:cs typeface="思源黑体 CN Medium" panose="020B0600000000000000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932180" y="4545965"/>
            <a:ext cx="26682065" cy="10763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6000" b="1">
                <a:solidFill>
                  <a:schemeClr val="tx1"/>
                </a:solidFill>
                <a:latin typeface="Times New Roman" panose="02020603050405020304" pitchFamily="18" charset="0"/>
                <a:ea typeface="思源黑体 CN Medium" panose="020B0600000000000000" charset="-122"/>
                <a:cs typeface="Times New Roman" panose="02020603050405020304" pitchFamily="18" charset="0"/>
              </a:rPr>
              <a:t>Title</a:t>
            </a:r>
            <a:endParaRPr lang="en-US" sz="6000" b="1">
              <a:solidFill>
                <a:schemeClr val="tx1"/>
              </a:solidFill>
              <a:latin typeface="Times New Roman" panose="02020603050405020304" pitchFamily="18" charset="0"/>
              <a:ea typeface="思源黑体 CN Medium" panose="020B0600000000000000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5"/>
            </p:custDataLst>
          </p:nvPr>
        </p:nvSpPr>
        <p:spPr>
          <a:xfrm>
            <a:off x="6774212" y="6637650"/>
            <a:ext cx="15057864" cy="7327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ea typeface="思源黑体 CN Medium" panose="020B0600000000000000" charset="-122"/>
                <a:cs typeface="Times New Roman" panose="02020603050405020304" pitchFamily="18" charset="0"/>
              </a:rPr>
              <a:t>Institutions</a:t>
            </a:r>
            <a:endParaRPr lang="en-US" sz="3600">
              <a:solidFill>
                <a:schemeClr val="tx1"/>
              </a:solidFill>
              <a:latin typeface="Times New Roman" panose="02020603050405020304" pitchFamily="18" charset="0"/>
              <a:ea typeface="思源黑体 CN Medium" panose="020B0600000000000000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6"/>
            </p:custDataLst>
          </p:nvPr>
        </p:nvSpPr>
        <p:spPr>
          <a:xfrm>
            <a:off x="5314335" y="5622071"/>
            <a:ext cx="17917927" cy="10153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4800">
                <a:solidFill>
                  <a:schemeClr val="tx1"/>
                </a:solidFill>
                <a:latin typeface="Times New Roman" panose="02020603050405020304" pitchFamily="18" charset="0"/>
                <a:ea typeface="思源黑体 CN Medium" panose="020B0600000000000000" charset="-122"/>
                <a:cs typeface="Times New Roman" panose="02020603050405020304" pitchFamily="18" charset="0"/>
              </a:rPr>
              <a:t>Authors</a:t>
            </a:r>
            <a:endParaRPr lang="en-US" sz="4800">
              <a:solidFill>
                <a:schemeClr val="tx1"/>
              </a:solidFill>
              <a:latin typeface="Times New Roman" panose="02020603050405020304" pitchFamily="18" charset="0"/>
              <a:ea typeface="思源黑体 CN Medium" panose="020B0600000000000000" charset="-122"/>
              <a:cs typeface="Times New Roman" panose="02020603050405020304" pitchFamily="18" charset="0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18695565" y="40203215"/>
            <a:ext cx="8948265" cy="947426"/>
            <a:chOff x="22118" y="37036"/>
            <a:chExt cx="11709" cy="1492"/>
          </a:xfrm>
        </p:grpSpPr>
        <p:sp>
          <p:nvSpPr>
            <p:cNvPr id="11" name="剪去对角的矩形 10"/>
            <p:cNvSpPr/>
            <p:nvPr/>
          </p:nvSpPr>
          <p:spPr>
            <a:xfrm rot="16200000">
              <a:off x="24691" y="34632"/>
              <a:ext cx="1323" cy="6469"/>
            </a:xfrm>
            <a:prstGeom prst="snip2DiagRect">
              <a:avLst/>
            </a:prstGeom>
            <a:gradFill>
              <a:gsLst>
                <a:gs pos="100000">
                  <a:srgbClr val="1A51C5"/>
                </a:gs>
                <a:gs pos="0">
                  <a:schemeClr val="accent2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9" name="文本框 8"/>
            <p:cNvSpPr txBox="1"/>
            <p:nvPr>
              <p:custDataLst>
                <p:tags r:id="rId7"/>
              </p:custDataLst>
            </p:nvPr>
          </p:nvSpPr>
          <p:spPr>
            <a:xfrm>
              <a:off x="22339" y="37388"/>
              <a:ext cx="6104" cy="9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l"/>
              <a:r>
                <a:rPr lang="en-US" sz="3200">
                  <a:solidFill>
                    <a:srgbClr val="FFFFFF"/>
                  </a:solidFill>
                  <a:latin typeface="思源黑体 CN Medium" panose="020B0600000000000000" charset="-122"/>
                  <a:ea typeface="思源黑体 CN Medium" panose="020B0600000000000000" charset="-122"/>
                  <a:cs typeface="思源黑体 CN Medium" panose="020B0600000000000000" charset="-122"/>
                </a:rPr>
                <a:t>Corresponding Author</a:t>
              </a:r>
              <a:endParaRPr lang="en-US" sz="3200">
                <a:solidFill>
                  <a:srgbClr val="FFFFFF"/>
                </a:solidFill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</a:endParaRPr>
            </a:p>
          </p:txBody>
        </p:sp>
        <p:sp>
          <p:nvSpPr>
            <p:cNvPr id="15" name="文本框 14"/>
            <p:cNvSpPr txBox="1"/>
            <p:nvPr>
              <p:custDataLst>
                <p:tags r:id="rId8"/>
              </p:custDataLst>
            </p:nvPr>
          </p:nvSpPr>
          <p:spPr>
            <a:xfrm>
              <a:off x="28821" y="37036"/>
              <a:ext cx="5006" cy="149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l"/>
              <a:r>
                <a:rPr lang="en-US" sz="3200">
                  <a:solidFill>
                    <a:schemeClr val="tx1"/>
                  </a:solidFill>
                  <a:latin typeface="Times New Roman" panose="02020603050405020304" pitchFamily="18" charset="0"/>
                  <a:ea typeface="思源黑体 CN Medium" panose="020B0600000000000000" charset="-122"/>
                  <a:cs typeface="Times New Roman" panose="02020603050405020304" pitchFamily="18" charset="0"/>
                </a:rPr>
                <a:t>Name</a:t>
              </a:r>
              <a:endParaRPr lang="en-US" sz="3200">
                <a:solidFill>
                  <a:schemeClr val="tx1"/>
                </a:solidFill>
                <a:latin typeface="Times New Roman" panose="02020603050405020304" pitchFamily="18" charset="0"/>
                <a:ea typeface="思源黑体 CN Medium" panose="020B0600000000000000" charset="-122"/>
                <a:cs typeface="Times New Roman" panose="02020603050405020304" pitchFamily="18" charset="0"/>
              </a:endParaRPr>
            </a:p>
            <a:p>
              <a:r>
                <a:rPr lang="en-US" altLang="zh-CN" sz="3200" i="1">
                  <a:solidFill>
                    <a:schemeClr val="tx1"/>
                  </a:solidFill>
                  <a:latin typeface="Times New Roman" panose="02020603050405020304" pitchFamily="18" charset="0"/>
                  <a:ea typeface="思源黑体 CN Medium" panose="020B0600000000000000" charset="-122"/>
                  <a:cs typeface="Times New Roman" panose="02020603050405020304" pitchFamily="18" charset="0"/>
                </a:rPr>
                <a:t>E-mail</a:t>
              </a:r>
              <a:endParaRPr lang="en-US" altLang="zh-CN" sz="3200" i="1">
                <a:solidFill>
                  <a:schemeClr val="tx1"/>
                </a:solidFill>
                <a:latin typeface="Times New Roman" panose="02020603050405020304" pitchFamily="18" charset="0"/>
                <a:ea typeface="思源黑体 CN Medium" panose="020B0600000000000000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剪去对角的矩形 9"/>
          <p:cNvSpPr/>
          <p:nvPr/>
        </p:nvSpPr>
        <p:spPr>
          <a:xfrm rot="16200000">
            <a:off x="7125335" y="1411605"/>
            <a:ext cx="683260" cy="12600305"/>
          </a:xfrm>
          <a:prstGeom prst="snip2DiagRect">
            <a:avLst/>
          </a:prstGeom>
          <a:gradFill>
            <a:gsLst>
              <a:gs pos="100000">
                <a:srgbClr val="1A51C5"/>
              </a:gs>
              <a:gs pos="0">
                <a:schemeClr val="accent2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圆角矩形 15"/>
          <p:cNvSpPr/>
          <p:nvPr/>
        </p:nvSpPr>
        <p:spPr>
          <a:xfrm>
            <a:off x="1167130" y="17478375"/>
            <a:ext cx="12600305" cy="22072600"/>
          </a:xfrm>
          <a:prstGeom prst="roundRect">
            <a:avLst>
              <a:gd name="adj" fmla="val 3044"/>
            </a:avLst>
          </a:prstGeom>
          <a:noFill/>
          <a:ln>
            <a:solidFill>
              <a:srgbClr val="1A5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V</a:t>
            </a:r>
            <a:endParaRPr lang="en-US" altLang="zh-CN"/>
          </a:p>
        </p:txBody>
      </p:sp>
      <p:sp>
        <p:nvSpPr>
          <p:cNvPr id="6" name="圆角矩形 5"/>
          <p:cNvSpPr/>
          <p:nvPr/>
        </p:nvSpPr>
        <p:spPr>
          <a:xfrm>
            <a:off x="1167130" y="8315961"/>
            <a:ext cx="12600305" cy="7985126"/>
          </a:xfrm>
          <a:prstGeom prst="roundRect">
            <a:avLst>
              <a:gd name="adj" fmla="val 3044"/>
            </a:avLst>
          </a:prstGeom>
          <a:noFill/>
          <a:ln>
            <a:solidFill>
              <a:srgbClr val="1A5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21" name="圆角矩形 20"/>
          <p:cNvSpPr/>
          <p:nvPr/>
        </p:nvSpPr>
        <p:spPr>
          <a:xfrm>
            <a:off x="15019655" y="8314055"/>
            <a:ext cx="12600305" cy="21633180"/>
          </a:xfrm>
          <a:prstGeom prst="roundRect">
            <a:avLst>
              <a:gd name="adj" fmla="val 3044"/>
            </a:avLst>
          </a:prstGeom>
          <a:noFill/>
          <a:ln>
            <a:solidFill>
              <a:srgbClr val="1A5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V</a:t>
            </a:r>
            <a:endParaRPr lang="en-US" altLang="zh-CN"/>
          </a:p>
        </p:txBody>
      </p:sp>
      <p:sp>
        <p:nvSpPr>
          <p:cNvPr id="29" name="文本框 28"/>
          <p:cNvSpPr txBox="1"/>
          <p:nvPr>
            <p:custDataLst>
              <p:tags r:id="rId9"/>
            </p:custDataLst>
          </p:nvPr>
        </p:nvSpPr>
        <p:spPr>
          <a:xfrm>
            <a:off x="1412875" y="7201535"/>
            <a:ext cx="851725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0">
                <a:solidFill>
                  <a:schemeClr val="bg1"/>
                </a:solidFill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</a:rPr>
              <a:t>1.Introduction</a:t>
            </a:r>
            <a:endParaRPr lang="en-US" sz="6000">
              <a:solidFill>
                <a:schemeClr val="bg1"/>
              </a:solidFill>
              <a:latin typeface="思源黑体 CN Medium" panose="020B0600000000000000" charset="-122"/>
              <a:ea typeface="思源黑体 CN Medium" panose="020B0600000000000000" charset="-122"/>
              <a:cs typeface="思源黑体 CN Medium" panose="020B0600000000000000" charset="-122"/>
            </a:endParaRPr>
          </a:p>
        </p:txBody>
      </p:sp>
      <p:sp>
        <p:nvSpPr>
          <p:cNvPr id="30" name="剪去对角的矩形 29"/>
          <p:cNvSpPr/>
          <p:nvPr/>
        </p:nvSpPr>
        <p:spPr>
          <a:xfrm rot="16200000">
            <a:off x="20825460" y="1411605"/>
            <a:ext cx="683260" cy="12600305"/>
          </a:xfrm>
          <a:prstGeom prst="snip2DiagRect">
            <a:avLst/>
          </a:prstGeom>
          <a:gradFill>
            <a:gsLst>
              <a:gs pos="100000">
                <a:srgbClr val="1A51C5"/>
              </a:gs>
              <a:gs pos="0">
                <a:schemeClr val="accent2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文本框 30"/>
          <p:cNvSpPr txBox="1"/>
          <p:nvPr>
            <p:custDataLst>
              <p:tags r:id="rId10"/>
            </p:custDataLst>
          </p:nvPr>
        </p:nvSpPr>
        <p:spPr>
          <a:xfrm>
            <a:off x="15113000" y="7201535"/>
            <a:ext cx="751586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0">
                <a:solidFill>
                  <a:schemeClr val="bg1"/>
                </a:solidFill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</a:rPr>
              <a:t>3.Experiment</a:t>
            </a:r>
            <a:endParaRPr lang="en-US" sz="6000">
              <a:solidFill>
                <a:schemeClr val="bg1"/>
              </a:solidFill>
              <a:latin typeface="思源黑体 CN Medium" panose="020B0600000000000000" charset="-122"/>
              <a:ea typeface="思源黑体 CN Medium" panose="020B0600000000000000" charset="-122"/>
              <a:cs typeface="思源黑体 CN Medium" panose="020B0600000000000000" charset="-122"/>
            </a:endParaRPr>
          </a:p>
        </p:txBody>
      </p:sp>
      <p:sp>
        <p:nvSpPr>
          <p:cNvPr id="32" name="剪去对角的矩形 31"/>
          <p:cNvSpPr/>
          <p:nvPr/>
        </p:nvSpPr>
        <p:spPr>
          <a:xfrm rot="16200000">
            <a:off x="7125335" y="10580830"/>
            <a:ext cx="683260" cy="12600305"/>
          </a:xfrm>
          <a:prstGeom prst="snip2DiagRect">
            <a:avLst/>
          </a:prstGeom>
          <a:gradFill>
            <a:gsLst>
              <a:gs pos="100000">
                <a:srgbClr val="1A51C5"/>
              </a:gs>
              <a:gs pos="0">
                <a:schemeClr val="accent2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/>
          <p:cNvSpPr txBox="1"/>
          <p:nvPr>
            <p:custDataLst>
              <p:tags r:id="rId11"/>
            </p:custDataLst>
          </p:nvPr>
        </p:nvSpPr>
        <p:spPr>
          <a:xfrm>
            <a:off x="1412875" y="16300910"/>
            <a:ext cx="851725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0">
                <a:solidFill>
                  <a:schemeClr val="bg1"/>
                </a:solidFill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</a:rPr>
              <a:t>2.Method</a:t>
            </a:r>
            <a:endParaRPr lang="en-US" sz="6000">
              <a:solidFill>
                <a:schemeClr val="bg1"/>
              </a:solidFill>
              <a:latin typeface="思源黑体 CN Medium" panose="020B0600000000000000" charset="-122"/>
              <a:ea typeface="思源黑体 CN Medium" panose="020B0600000000000000" charset="-122"/>
              <a:cs typeface="思源黑体 CN Medium" panose="020B0600000000000000" charset="-122"/>
            </a:endParaRPr>
          </a:p>
        </p:txBody>
      </p:sp>
      <p:sp>
        <p:nvSpPr>
          <p:cNvPr id="23" name="剪去对角的矩形 22"/>
          <p:cNvSpPr/>
          <p:nvPr/>
        </p:nvSpPr>
        <p:spPr>
          <a:xfrm rot="16200000">
            <a:off x="20977225" y="24646964"/>
            <a:ext cx="683260" cy="12600305"/>
          </a:xfrm>
          <a:prstGeom prst="snip2DiagRect">
            <a:avLst/>
          </a:prstGeom>
          <a:gradFill>
            <a:gsLst>
              <a:gs pos="100000">
                <a:srgbClr val="1A51C5"/>
              </a:gs>
              <a:gs pos="0">
                <a:schemeClr val="accent2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>
            <a:off x="15019020" y="31386854"/>
            <a:ext cx="12600305" cy="8164121"/>
          </a:xfrm>
          <a:prstGeom prst="roundRect">
            <a:avLst>
              <a:gd name="adj" fmla="val 3044"/>
            </a:avLst>
          </a:prstGeom>
          <a:noFill/>
          <a:ln>
            <a:solidFill>
              <a:srgbClr val="1A5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V</a:t>
            </a:r>
            <a:endParaRPr lang="en-US" altLang="zh-CN"/>
          </a:p>
        </p:txBody>
      </p:sp>
      <p:sp>
        <p:nvSpPr>
          <p:cNvPr id="27" name="文本框 26"/>
          <p:cNvSpPr txBox="1"/>
          <p:nvPr>
            <p:custDataLst>
              <p:tags r:id="rId12"/>
            </p:custDataLst>
          </p:nvPr>
        </p:nvSpPr>
        <p:spPr>
          <a:xfrm>
            <a:off x="15264765" y="30436894"/>
            <a:ext cx="851725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0">
                <a:solidFill>
                  <a:schemeClr val="bg1"/>
                </a:solidFill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</a:rPr>
              <a:t>4.Conclusion</a:t>
            </a:r>
            <a:endParaRPr lang="en-US" sz="6000">
              <a:solidFill>
                <a:schemeClr val="bg1"/>
              </a:solidFill>
              <a:latin typeface="思源黑体 CN Medium" panose="020B0600000000000000" charset="-122"/>
              <a:ea typeface="思源黑体 CN Medium" panose="020B0600000000000000" charset="-122"/>
              <a:cs typeface="思源黑体 CN Medium" panose="020B0600000000000000" charset="-122"/>
            </a:endParaRPr>
          </a:p>
        </p:txBody>
      </p:sp>
      <p:sp>
        <p:nvSpPr>
          <p:cNvPr id="2" name="文本框 15"/>
          <p:cNvSpPr txBox="1"/>
          <p:nvPr/>
        </p:nvSpPr>
        <p:spPr>
          <a:xfrm>
            <a:off x="6725285" y="1413510"/>
            <a:ext cx="15156112" cy="556895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algn="ctr">
              <a:lnSpc>
                <a:spcPts val="3630"/>
              </a:lnSpc>
            </a:pPr>
            <a:r>
              <a:rPr lang="en-US" altLang="zh-CN" sz="15000" b="1" kern="0" spc="100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1F497D"/>
                </a:solidFill>
                <a:effectLst>
                  <a:outerShdw blurRad="12700" dist="38100" dir="2700000" algn="tl">
                    <a:srgbClr val="93CDDD"/>
                  </a:outerShdw>
                </a:effectLst>
                <a:uFillTx/>
                <a:latin typeface="MS UI Gothic" panose="020B0600070205080204" charset="-128"/>
                <a:ea typeface="MS UI Gothic" panose="020B0600070205080204" charset="-128"/>
                <a:cs typeface="Times New Roman" panose="02020603050405020304"/>
                <a:sym typeface="Times New Roman" panose="02020603050405020304"/>
              </a:rPr>
              <a:t>ASCC 2024</a:t>
            </a:r>
            <a:endParaRPr lang="en-US" altLang="zh-CN" sz="15000" b="1" kern="0" spc="1000">
              <a:ln w="9525" cap="flat" cmpd="sng" algn="ctr">
                <a:solidFill>
                  <a:srgbClr val="FFFFFF"/>
                </a:solidFill>
                <a:prstDash val="solid"/>
                <a:round/>
              </a:ln>
              <a:solidFill>
                <a:srgbClr val="1F497D"/>
              </a:solidFill>
              <a:effectLst>
                <a:outerShdw blurRad="12700" dist="38100" dir="2700000" algn="tl">
                  <a:srgbClr val="93CDDD"/>
                </a:outerShdw>
              </a:effectLst>
              <a:uFillTx/>
              <a:latin typeface="MS UI Gothic" panose="020B0600070205080204" charset="-128"/>
              <a:ea typeface="MS UI Gothic" panose="020B0600070205080204" charset="-128"/>
              <a:cs typeface="Times New Roman" panose="02020603050405020304"/>
              <a:sym typeface="Times New Roman" panose="02020603050405020304"/>
            </a:endParaRPr>
          </a:p>
        </p:txBody>
      </p:sp>
      <p:pic>
        <p:nvPicPr>
          <p:cNvPr id="13" name="图片 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8150" y="440055"/>
            <a:ext cx="3622040" cy="3764915"/>
          </a:xfrm>
          <a:prstGeom prst="rect">
            <a:avLst/>
          </a:prstGeom>
          <a:noFill/>
        </p:spPr>
      </p:pic>
      <p:pic>
        <p:nvPicPr>
          <p:cNvPr id="17" name="图片 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28860" y="1142365"/>
            <a:ext cx="5461635" cy="2360295"/>
          </a:xfrm>
          <a:prstGeom prst="rect">
            <a:avLst/>
          </a:prstGeom>
          <a:noFill/>
        </p:spPr>
      </p:pic>
      <p:sp>
        <p:nvSpPr>
          <p:cNvPr id="18" name="文本框 17"/>
          <p:cNvSpPr txBox="1"/>
          <p:nvPr/>
        </p:nvSpPr>
        <p:spPr>
          <a:xfrm>
            <a:off x="6408420" y="2082165"/>
            <a:ext cx="1598295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/>
              <a:t>The 14th Asian Control Conference</a:t>
            </a:r>
            <a:endParaRPr lang="zh-CN" altLang="en-US" sz="4400"/>
          </a:p>
          <a:p>
            <a:pPr algn="ctr"/>
            <a:r>
              <a:rPr lang="zh-CN" altLang="en-US" sz="4400"/>
              <a:t>July 5-8, 2024, Shangri-La Hotel, Dalian, China. </a:t>
            </a:r>
            <a:endParaRPr lang="zh-CN" altLang="en-US" sz="4400"/>
          </a:p>
          <a:p>
            <a:pPr algn="ctr"/>
            <a:r>
              <a:rPr lang="zh-CN" altLang="en-US" sz="4400"/>
              <a:t>http://ascc2024.dlut.edu.cn  </a:t>
            </a:r>
            <a:endParaRPr lang="zh-CN" altLang="en-US" sz="4400"/>
          </a:p>
        </p:txBody>
      </p:sp>
    </p:spTree>
    <p:custDataLst>
      <p:tags r:id="rId1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WPS 演示</Application>
  <PresentationFormat>自定义</PresentationFormat>
  <Paragraphs>33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Wingdings</vt:lpstr>
      <vt:lpstr>思源黑体 CN Medium</vt:lpstr>
      <vt:lpstr>Times New Roman</vt:lpstr>
      <vt:lpstr>黑体</vt:lpstr>
      <vt:lpstr>微软雅黑</vt:lpstr>
      <vt:lpstr>Arial Unicode MS</vt:lpstr>
      <vt:lpstr>Calibri</vt:lpstr>
      <vt:lpstr>MS UI Gothic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t7777</cp:lastModifiedBy>
  <cp:revision>170</cp:revision>
  <dcterms:created xsi:type="dcterms:W3CDTF">2019-06-19T02:08:00Z</dcterms:created>
  <dcterms:modified xsi:type="dcterms:W3CDTF">2024-04-15T03:40:57Z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2052-10.8.0.6470</vt:lpwstr>
  </property>
  <property fmtid="{D5CDD505-2E9C-101B-9397-08002B2CF9AE}" pid="3" name="ICV">
    <vt:lpwstr>214B77DB809746BD963BB890E00400B2_13</vt:lpwstr>
  </property>
</Properties>
</file>